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0" r:id="rId4"/>
    <p:sldId id="262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4E5A-C84E-47AB-84BB-862EA66854C1}" type="datetimeFigureOut">
              <a:rPr lang="sv-SE" smtClean="0"/>
              <a:t>2013-01-17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308E-BEBC-456C-94A1-42467B7FAF8E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collage gotisk 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ittske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4572572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112474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/>
              <a:t>Korsribbsvalv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korsribbsvalv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619"/>
            <a:ext cx="9144000" cy="60967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23528" y="692696"/>
            <a:ext cx="2880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/>
              <a:t>Spetsbågar</a:t>
            </a:r>
          </a:p>
          <a:p>
            <a:pPr algn="ctr"/>
            <a:endParaRPr lang="sv-SE" sz="4400" dirty="0" smtClean="0"/>
          </a:p>
          <a:p>
            <a:pPr algn="ctr"/>
            <a:r>
              <a:rPr lang="sv-SE" sz="4400" dirty="0" smtClean="0"/>
              <a:t>Kolonner och pelare</a:t>
            </a:r>
          </a:p>
        </p:txBody>
      </p:sp>
      <p:pic>
        <p:nvPicPr>
          <p:cNvPr id="4" name="Bildobjekt 3" descr="mittskepp 2.jpg"/>
          <p:cNvPicPr>
            <a:picLocks noChangeAspect="1"/>
          </p:cNvPicPr>
          <p:nvPr/>
        </p:nvPicPr>
        <p:blipFill>
          <a:blip r:embed="rId2" cstate="print"/>
          <a:srcRect t="14301" r="32285" b="17450"/>
          <a:stretch>
            <a:fillRect/>
          </a:stretch>
        </p:blipFill>
        <p:spPr>
          <a:xfrm>
            <a:off x="3923928" y="260648"/>
            <a:ext cx="4248472" cy="64221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domkyrkan från sidan hel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89" y="0"/>
            <a:ext cx="8286621" cy="6858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83568" y="69269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Uppsala Domkyrka</a:t>
            </a:r>
            <a:endParaRPr lang="sv-SE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trävbå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839" y="0"/>
            <a:ext cx="8710322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83568" y="177281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chemeClr val="bg1"/>
                </a:solidFill>
              </a:rPr>
              <a:t>Strävpelare och strävbågar</a:t>
            </a:r>
            <a:endParaRPr lang="sv-S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tak sidoske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14350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7504" y="76470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/>
              <a:t>Korsribbsvalv</a:t>
            </a:r>
          </a:p>
          <a:p>
            <a:pPr algn="ctr"/>
            <a:endParaRPr lang="sv-SE" sz="3600" dirty="0"/>
          </a:p>
          <a:p>
            <a:pPr algn="ctr"/>
            <a:r>
              <a:rPr lang="sv-SE" sz="3600" dirty="0" smtClean="0"/>
              <a:t>Knektar</a:t>
            </a:r>
            <a:endParaRPr lang="sv-SE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kryssvalv sidoske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4415296" cy="6622116"/>
          </a:xfrm>
        </p:spPr>
      </p:pic>
      <p:sp>
        <p:nvSpPr>
          <p:cNvPr id="5" name="textruta 4"/>
          <p:cNvSpPr txBox="1"/>
          <p:nvPr/>
        </p:nvSpPr>
        <p:spPr>
          <a:xfrm>
            <a:off x="251520" y="134076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Korsribbsvalv</a:t>
            </a:r>
            <a:endParaRPr lang="sv-SE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dikstol mittske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4572572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836712"/>
            <a:ext cx="298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Knektar och </a:t>
            </a:r>
          </a:p>
          <a:p>
            <a:pPr algn="ctr"/>
            <a:r>
              <a:rPr lang="sv-SE" sz="4000" dirty="0" smtClean="0"/>
              <a:t>knippepelare</a:t>
            </a:r>
            <a:endParaRPr lang="sv-SE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petsbågar från mittskepp till sidoske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0"/>
            <a:ext cx="5807992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0" y="836712"/>
            <a:ext cx="291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/>
              <a:t>Knippepelare</a:t>
            </a:r>
          </a:p>
          <a:p>
            <a:pPr algn="ctr"/>
            <a:endParaRPr lang="sv-SE" sz="3600" dirty="0"/>
          </a:p>
          <a:p>
            <a:pPr algn="ctr"/>
            <a:r>
              <a:rPr lang="sv-SE" sz="3600" dirty="0" smtClean="0"/>
              <a:t>Spetsbågar</a:t>
            </a:r>
            <a:endParaRPr lang="sv-SE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tak och fönster mittk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275" y="0"/>
            <a:ext cx="702945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23728" y="18864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</a:rPr>
              <a:t>Korsribbsvalv över koret</a:t>
            </a:r>
            <a:endParaRPr lang="sv-S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fasad från sö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64" y="0"/>
            <a:ext cx="8744871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23528" y="33265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St Nicolai</a:t>
            </a:r>
          </a:p>
          <a:p>
            <a:r>
              <a:rPr lang="sv-SE" sz="3600" dirty="0" smtClean="0"/>
              <a:t>kyrka</a:t>
            </a:r>
            <a:endParaRPr lang="sv-SE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</Words>
  <Application>Microsoft Office PowerPoint</Application>
  <PresentationFormat>Bildspel på skärmen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Basse</dc:creator>
  <cp:lastModifiedBy>Basse</cp:lastModifiedBy>
  <cp:revision>10</cp:revision>
  <dcterms:created xsi:type="dcterms:W3CDTF">2013-01-17T09:31:51Z</dcterms:created>
  <dcterms:modified xsi:type="dcterms:W3CDTF">2013-01-17T10:50:38Z</dcterms:modified>
</cp:coreProperties>
</file>